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2"/>
  </p:sldMasterIdLst>
  <p:notesMasterIdLst>
    <p:notesMasterId r:id="rId9"/>
  </p:notesMasterIdLst>
  <p:sldIdLst>
    <p:sldId id="256" r:id="rId3"/>
    <p:sldId id="270" r:id="rId4"/>
    <p:sldId id="273" r:id="rId5"/>
    <p:sldId id="274" r:id="rId6"/>
    <p:sldId id="275" r:id="rId7"/>
    <p:sldId id="272" r:id="rId8"/>
  </p:sldIdLst>
  <p:sldSz cx="9144000" cy="6858000" type="screen4x3"/>
  <p:notesSz cx="7010400" cy="92964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>
        <p:scale>
          <a:sx n="121" d="100"/>
          <a:sy n="121" d="100"/>
        </p:scale>
        <p:origin x="-1260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en-US" smtClean="0"/>
              <a:pPr/>
              <a:t>06/05/2019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073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288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069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605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Shap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hap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Shape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743653DA-8BF4-4869-96FE-9BCF43372D46}" type="datetime8">
              <a:rPr lang="en-US" smtClean="0"/>
              <a:pPr algn="ctr"/>
              <a:t>06/05/2019 1:41 PM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Shape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hap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en-US" smtClean="0"/>
              <a:pPr/>
              <a:t>06/05/2019 1:41 PM</a:t>
            </a:fld>
            <a:endParaRPr lang="en-US" dirty="0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Shape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Shap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en-US" smtClean="0"/>
              <a:pPr/>
              <a:t>06/05/2019 1:41 PM</a:t>
            </a:fld>
            <a:endParaRPr lang="en-US"/>
          </a:p>
        </p:txBody>
      </p:sp>
      <p:sp>
        <p:nvSpPr>
          <p:cNvPr id="13" name="Shap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Shap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hape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Shape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hape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8">
              <a:rPr lang="en-US" smtClean="0"/>
              <a:pPr/>
              <a:t>06/05/2019 1:41 PM</a:t>
            </a:fld>
            <a:endParaRPr lang="en-US"/>
          </a:p>
        </p:txBody>
      </p:sp>
      <p:sp>
        <p:nvSpPr>
          <p:cNvPr id="10" name="Shap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2" name="Shap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hape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Shape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Shape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8">
              <a:rPr lang="en-US" smtClean="0"/>
              <a:pPr/>
              <a:t>06/05/2019 1:41 PM</a:t>
            </a:fld>
            <a:endParaRPr lang="en-US"/>
          </a:p>
        </p:txBody>
      </p:sp>
      <p:sp>
        <p:nvSpPr>
          <p:cNvPr id="12" name="Shap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4" name="Shap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Shap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5" name="Shap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en-US" smtClean="0"/>
              <a:pPr/>
              <a:t>06/05/2019 1:41 PM</a:t>
            </a:fld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en-US" smtClean="0"/>
              <a:pPr/>
              <a:t>06/05/2019 1:41 PM</a:t>
            </a:fld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hap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en-US" smtClean="0"/>
              <a:pPr/>
              <a:t>06/05/2019 1:41 PM</a:t>
            </a:fld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Shap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Shape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Shap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1E20EC5-AC53-4169-941E-EDF10CD23748}" type="datetime8">
              <a:rPr lang="en-US" smtClean="0"/>
              <a:pPr/>
              <a:t>06/05/2019 1:41 PM</a:t>
            </a:fld>
            <a:endParaRPr lang="en-US"/>
          </a:p>
        </p:txBody>
      </p:sp>
      <p:sp>
        <p:nvSpPr>
          <p:cNvPr id="13" name="Shap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  <p:sp>
        <p:nvSpPr>
          <p:cNvPr id="14" name="Shape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Shap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hap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06/05/2019 1:41 PM</a:t>
            </a:fld>
            <a:endParaRPr lang="en-US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hap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06/05/2019 1:41 PM</a:t>
            </a:fld>
            <a:endParaRPr lang="en-US" dirty="0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06/05/2019 1:41 PM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457200" y="2514600"/>
            <a:ext cx="8564895" cy="2743200"/>
          </a:xfrm>
          <a:solidFill>
            <a:schemeClr val="bg1">
              <a:alpha val="50000"/>
            </a:schemeClr>
          </a:solidFill>
        </p:spPr>
        <p:txBody>
          <a:bodyPr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TMWA Booster Pump Station Special Use Permit </a:t>
            </a:r>
            <a:b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(WSUP19-0009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2209800" y="1684682"/>
            <a:ext cx="6934200" cy="731763"/>
          </a:xfrm>
          <a:solidFill>
            <a:srgbClr val="CC6600"/>
          </a:solidFill>
        </p:spPr>
        <p:txBody>
          <a:bodyPr bIns="91440">
            <a:noAutofit/>
          </a:bodyPr>
          <a:lstStyle/>
          <a:p>
            <a:r>
              <a:rPr lang="en-US" sz="4000" dirty="0" smtClean="0"/>
              <a:t>Board of Adjustments</a:t>
            </a:r>
            <a:endParaRPr lang="en-US" sz="4000" dirty="0"/>
          </a:p>
        </p:txBody>
      </p:sp>
      <p:sp>
        <p:nvSpPr>
          <p:cNvPr id="7" name="Subtitle 3"/>
          <p:cNvSpPr txBox="1">
            <a:spLocks/>
          </p:cNvSpPr>
          <p:nvPr/>
        </p:nvSpPr>
        <p:spPr>
          <a:xfrm>
            <a:off x="0" y="1684681"/>
            <a:ext cx="2057400" cy="7317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anchor="ctr">
            <a:noAutofit/>
          </a:bodyPr>
          <a:lstStyle>
            <a:defPPr>
              <a:defRPr lang="en-US"/>
            </a:defPPr>
            <a:lvl1pPr indent="0" ea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None/>
              <a:defRPr sz="5000">
                <a:solidFill>
                  <a:srgbClr val="FFFFFF"/>
                </a:solidFill>
              </a:defRPr>
            </a:lvl1pPr>
            <a:lvl2pPr indent="0" algn="ctr" eaLnBrk="1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None/>
              <a:defRPr sz="2600"/>
            </a:lvl2pPr>
            <a:lvl3pPr indent="0" algn="ctr" eaLnBrk="1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None/>
              <a:defRPr sz="2300"/>
            </a:lvl3pPr>
            <a:lvl4pPr indent="0" algn="ctr" eaLnBrk="1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None/>
              <a:defRPr sz="2000"/>
            </a:lvl4pPr>
            <a:lvl5pPr indent="0" algn="ctr" eaLnBrk="1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None/>
              <a:defRPr sz="2000"/>
            </a:lvl5pPr>
            <a:lvl6pPr indent="0" algn="ctr" eaLnBrk="1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baseline="0"/>
            </a:lvl6pPr>
            <a:lvl7pPr indent="0" algn="ctr" eaLnBrk="1" hangingPunct="1">
              <a:spcBef>
                <a:spcPct val="20000"/>
              </a:spcBef>
              <a:buClr>
                <a:schemeClr val="accent2"/>
              </a:buClr>
              <a:buFont typeface="Wingdings"/>
              <a:buNone/>
              <a:defRPr baseline="0"/>
            </a:lvl7pPr>
            <a:lvl8pPr indent="0" algn="ctr" eaLnBrk="1" hangingPunct="1">
              <a:spcBef>
                <a:spcPct val="20000"/>
              </a:spcBef>
              <a:buClr>
                <a:schemeClr val="accent3"/>
              </a:buClr>
              <a:buFont typeface="Wingdings"/>
              <a:buNone/>
              <a:defRPr baseline="0"/>
            </a:lvl8pPr>
            <a:lvl9pPr indent="0" algn="ctr" eaLnBrk="1" hangingPunct="1">
              <a:spcBef>
                <a:spcPct val="20000"/>
              </a:spcBef>
              <a:buClr>
                <a:schemeClr val="accent4"/>
              </a:buClr>
              <a:buFont typeface="Wingdings"/>
              <a:buNone/>
              <a:defRPr baseline="0"/>
            </a:lvl9pPr>
          </a:lstStyle>
          <a:p>
            <a:endParaRPr lang="en-US" dirty="0"/>
          </a:p>
        </p:txBody>
      </p:sp>
      <p:pic>
        <p:nvPicPr>
          <p:cNvPr id="8" name="Picture 7" descr="See the source imag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886200"/>
            <a:ext cx="2336800" cy="233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2406" y="1404988"/>
            <a:ext cx="6727788" cy="5310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679436" y="76200"/>
            <a:ext cx="1235963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tx1"/>
                </a:solidFill>
              </a:rPr>
              <a:t>Vicinity Map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7" name="Subtitle 3"/>
          <p:cNvSpPr txBox="1">
            <a:spLocks/>
          </p:cNvSpPr>
          <p:nvPr/>
        </p:nvSpPr>
        <p:spPr>
          <a:xfrm>
            <a:off x="609600" y="971430"/>
            <a:ext cx="8534400" cy="247770"/>
          </a:xfrm>
          <a:prstGeom prst="rect">
            <a:avLst/>
          </a:prstGeom>
          <a:solidFill>
            <a:srgbClr val="CC6600"/>
          </a:solidFill>
        </p:spPr>
        <p:txBody>
          <a:bodyPr bIns="91440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000" dirty="0"/>
          </a:p>
        </p:txBody>
      </p:sp>
      <p:sp>
        <p:nvSpPr>
          <p:cNvPr id="17" name="Subtitle 3"/>
          <p:cNvSpPr txBox="1">
            <a:spLocks/>
          </p:cNvSpPr>
          <p:nvPr/>
        </p:nvSpPr>
        <p:spPr>
          <a:xfrm>
            <a:off x="-22098" y="971428"/>
            <a:ext cx="555498" cy="24777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None/>
              <a:defRPr sz="26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None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5000" dirty="0"/>
          </a:p>
        </p:txBody>
      </p:sp>
      <p:sp>
        <p:nvSpPr>
          <p:cNvPr id="8" name="TextBox 7"/>
          <p:cNvSpPr txBox="1"/>
          <p:nvPr/>
        </p:nvSpPr>
        <p:spPr>
          <a:xfrm rot="3987992">
            <a:off x="1615996" y="2319449"/>
            <a:ext cx="1291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Red Rock Road</a:t>
            </a:r>
            <a:endParaRPr lang="en-US" sz="1400" b="1" dirty="0"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 rot="861739">
            <a:off x="3958058" y="4140457"/>
            <a:ext cx="14564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N. Virginia Street</a:t>
            </a:r>
            <a:endParaRPr lang="en-US" sz="1400" b="1" dirty="0"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1862936" y="4355869"/>
            <a:ext cx="1381125" cy="342900"/>
          </a:xfrm>
          <a:prstGeom prst="wedgeRoundRectCallout">
            <a:avLst>
              <a:gd name="adj1" fmla="val 76008"/>
              <a:gd name="adj2" fmla="val -71850"/>
              <a:gd name="adj3" fmla="val 16667"/>
            </a:avLst>
          </a:prstGeom>
          <a:solidFill>
            <a:schemeClr val="bg1"/>
          </a:solidFill>
          <a:ln w="127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73152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100" dirty="0" smtClean="0">
                <a:solidFill>
                  <a:srgbClr val="000000"/>
                </a:solidFill>
                <a:latin typeface="Tahoma" panose="020B060403050404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Sierra Safari Zoo</a:t>
            </a:r>
            <a:endParaRPr lang="en-US" sz="1100" dirty="0">
              <a:effectLst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2" name="Picture 21" descr="See the source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993" y="76200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Freeform 22"/>
          <p:cNvSpPr/>
          <p:nvPr/>
        </p:nvSpPr>
        <p:spPr>
          <a:xfrm>
            <a:off x="3699933" y="4131733"/>
            <a:ext cx="143934" cy="287867"/>
          </a:xfrm>
          <a:custGeom>
            <a:avLst/>
            <a:gdLst>
              <a:gd name="connsiteX0" fmla="*/ 0 w 143934"/>
              <a:gd name="connsiteY0" fmla="*/ 262467 h 287867"/>
              <a:gd name="connsiteX1" fmla="*/ 84667 w 143934"/>
              <a:gd name="connsiteY1" fmla="*/ 287867 h 287867"/>
              <a:gd name="connsiteX2" fmla="*/ 143934 w 143934"/>
              <a:gd name="connsiteY2" fmla="*/ 50800 h 287867"/>
              <a:gd name="connsiteX3" fmla="*/ 42334 w 143934"/>
              <a:gd name="connsiteY3" fmla="*/ 0 h 287867"/>
              <a:gd name="connsiteX4" fmla="*/ 0 w 143934"/>
              <a:gd name="connsiteY4" fmla="*/ 262467 h 287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34" h="287867">
                <a:moveTo>
                  <a:pt x="0" y="262467"/>
                </a:moveTo>
                <a:lnTo>
                  <a:pt x="84667" y="287867"/>
                </a:lnTo>
                <a:lnTo>
                  <a:pt x="143934" y="50800"/>
                </a:lnTo>
                <a:lnTo>
                  <a:pt x="42334" y="0"/>
                </a:lnTo>
                <a:lnTo>
                  <a:pt x="0" y="262467"/>
                </a:lnTo>
                <a:close/>
              </a:path>
            </a:pathLst>
          </a:custGeom>
          <a:solidFill>
            <a:srgbClr val="FFFF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2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79436" y="76200"/>
            <a:ext cx="1235963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tx1"/>
                </a:solidFill>
              </a:rPr>
              <a:t>Site Considerations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7" name="Subtitle 3"/>
          <p:cNvSpPr txBox="1">
            <a:spLocks/>
          </p:cNvSpPr>
          <p:nvPr/>
        </p:nvSpPr>
        <p:spPr>
          <a:xfrm>
            <a:off x="609600" y="971430"/>
            <a:ext cx="8534400" cy="247770"/>
          </a:xfrm>
          <a:prstGeom prst="rect">
            <a:avLst/>
          </a:prstGeom>
          <a:solidFill>
            <a:srgbClr val="CC6600"/>
          </a:solidFill>
        </p:spPr>
        <p:txBody>
          <a:bodyPr bIns="91440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000" dirty="0"/>
          </a:p>
        </p:txBody>
      </p:sp>
      <p:sp>
        <p:nvSpPr>
          <p:cNvPr id="17" name="Subtitle 3"/>
          <p:cNvSpPr txBox="1">
            <a:spLocks/>
          </p:cNvSpPr>
          <p:nvPr/>
        </p:nvSpPr>
        <p:spPr>
          <a:xfrm>
            <a:off x="-22098" y="971428"/>
            <a:ext cx="555498" cy="24777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None/>
              <a:defRPr sz="26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None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5000" dirty="0"/>
          </a:p>
        </p:txBody>
      </p:sp>
      <p:pic>
        <p:nvPicPr>
          <p:cNvPr id="12" name="Picture 1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988" y="1385455"/>
            <a:ext cx="4870260" cy="5396345"/>
          </a:xfrm>
          <a:prstGeom prst="rect">
            <a:avLst/>
          </a:prstGeom>
        </p:spPr>
      </p:pic>
      <p:sp>
        <p:nvSpPr>
          <p:cNvPr id="21" name="Rounded Rectangular Callout 20"/>
          <p:cNvSpPr/>
          <p:nvPr/>
        </p:nvSpPr>
        <p:spPr>
          <a:xfrm>
            <a:off x="3694090" y="3336265"/>
            <a:ext cx="1381125" cy="342900"/>
          </a:xfrm>
          <a:prstGeom prst="wedgeRoundRectCallout">
            <a:avLst>
              <a:gd name="adj1" fmla="val 22552"/>
              <a:gd name="adj2" fmla="val 129182"/>
              <a:gd name="adj3" fmla="val 16667"/>
            </a:avLst>
          </a:prstGeom>
          <a:solidFill>
            <a:schemeClr val="bg1"/>
          </a:solidFill>
          <a:ln w="127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73152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100" dirty="0" smtClean="0">
                <a:solidFill>
                  <a:srgbClr val="000000"/>
                </a:solidFill>
                <a:latin typeface="Tahoma" panose="020B060403050404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Sierra Safari Zoo</a:t>
            </a:r>
            <a:endParaRPr lang="en-US" sz="1100" dirty="0">
              <a:effectLst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Freeform 1"/>
          <p:cNvSpPr/>
          <p:nvPr/>
        </p:nvSpPr>
        <p:spPr>
          <a:xfrm>
            <a:off x="5719156" y="3491345"/>
            <a:ext cx="931026" cy="1637608"/>
          </a:xfrm>
          <a:custGeom>
            <a:avLst/>
            <a:gdLst>
              <a:gd name="connsiteX0" fmla="*/ 0 w 931026"/>
              <a:gd name="connsiteY0" fmla="*/ 1487979 h 1637608"/>
              <a:gd name="connsiteX1" fmla="*/ 565266 w 931026"/>
              <a:gd name="connsiteY1" fmla="*/ 1637608 h 1637608"/>
              <a:gd name="connsiteX2" fmla="*/ 931026 w 931026"/>
              <a:gd name="connsiteY2" fmla="*/ 157942 h 1637608"/>
              <a:gd name="connsiteX3" fmla="*/ 340822 w 931026"/>
              <a:gd name="connsiteY3" fmla="*/ 0 h 1637608"/>
              <a:gd name="connsiteX4" fmla="*/ 0 w 931026"/>
              <a:gd name="connsiteY4" fmla="*/ 1487979 h 1637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026" h="1637608">
                <a:moveTo>
                  <a:pt x="0" y="1487979"/>
                </a:moveTo>
                <a:lnTo>
                  <a:pt x="565266" y="1637608"/>
                </a:lnTo>
                <a:lnTo>
                  <a:pt x="931026" y="157942"/>
                </a:lnTo>
                <a:lnTo>
                  <a:pt x="340822" y="0"/>
                </a:lnTo>
                <a:lnTo>
                  <a:pt x="0" y="1487979"/>
                </a:lnTo>
                <a:close/>
              </a:path>
            </a:pathLst>
          </a:cu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 rot="861739">
            <a:off x="4457868" y="2905212"/>
            <a:ext cx="14564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N. Virginia Street</a:t>
            </a:r>
            <a:endParaRPr lang="en-US" sz="1400" b="1" dirty="0"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 rot="16958563">
            <a:off x="5075775" y="4156260"/>
            <a:ext cx="12867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Common Road</a:t>
            </a:r>
            <a:endParaRPr lang="en-US" sz="1400" b="1" dirty="0"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 rot="692647">
            <a:off x="4374043" y="4728537"/>
            <a:ext cx="9569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Trail Drive</a:t>
            </a:r>
            <a:endParaRPr lang="en-US" sz="1400" b="1" dirty="0"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4022" y="2297353"/>
            <a:ext cx="3400068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Road Adjacency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Residential Adjacency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Size of Lot</a:t>
            </a:r>
          </a:p>
          <a:p>
            <a:endParaRPr lang="en-US" dirty="0"/>
          </a:p>
        </p:txBody>
      </p:sp>
      <p:pic>
        <p:nvPicPr>
          <p:cNvPr id="18" name="Picture 17" descr="See the source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993" y="76200"/>
            <a:ext cx="812800" cy="812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139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79436" y="76200"/>
            <a:ext cx="1235963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tx1"/>
                </a:solidFill>
              </a:rPr>
              <a:t>Access Alternatives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7" name="Subtitle 3"/>
          <p:cNvSpPr txBox="1">
            <a:spLocks/>
          </p:cNvSpPr>
          <p:nvPr/>
        </p:nvSpPr>
        <p:spPr>
          <a:xfrm>
            <a:off x="609600" y="971430"/>
            <a:ext cx="8534400" cy="247770"/>
          </a:xfrm>
          <a:prstGeom prst="rect">
            <a:avLst/>
          </a:prstGeom>
          <a:solidFill>
            <a:srgbClr val="CC6600"/>
          </a:solidFill>
        </p:spPr>
        <p:txBody>
          <a:bodyPr bIns="91440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000" dirty="0"/>
          </a:p>
        </p:txBody>
      </p:sp>
      <p:sp>
        <p:nvSpPr>
          <p:cNvPr id="17" name="Subtitle 3"/>
          <p:cNvSpPr txBox="1">
            <a:spLocks/>
          </p:cNvSpPr>
          <p:nvPr/>
        </p:nvSpPr>
        <p:spPr>
          <a:xfrm>
            <a:off x="-22098" y="971428"/>
            <a:ext cx="555498" cy="24777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None/>
              <a:defRPr sz="26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None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5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" y="1814459"/>
            <a:ext cx="3792227" cy="495021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599" y="1799277"/>
            <a:ext cx="3845479" cy="4965391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1143000" y="1371600"/>
            <a:ext cx="2743200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Access Alternative - A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791200" y="1324572"/>
            <a:ext cx="2743200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Access Alternative - B</a:t>
            </a:r>
            <a:endParaRPr lang="en-US" dirty="0"/>
          </a:p>
        </p:txBody>
      </p:sp>
      <p:pic>
        <p:nvPicPr>
          <p:cNvPr id="22" name="Picture 21" descr="See the source imag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993" y="76200"/>
            <a:ext cx="812800" cy="812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210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79436" y="76200"/>
            <a:ext cx="1235963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tx1"/>
                </a:solidFill>
              </a:rPr>
              <a:t>Residentially Compatible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7" name="Subtitle 3"/>
          <p:cNvSpPr txBox="1">
            <a:spLocks/>
          </p:cNvSpPr>
          <p:nvPr/>
        </p:nvSpPr>
        <p:spPr>
          <a:xfrm>
            <a:off x="609600" y="971430"/>
            <a:ext cx="8534400" cy="247770"/>
          </a:xfrm>
          <a:prstGeom prst="rect">
            <a:avLst/>
          </a:prstGeom>
          <a:solidFill>
            <a:srgbClr val="CC6600"/>
          </a:solidFill>
        </p:spPr>
        <p:txBody>
          <a:bodyPr bIns="91440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000" dirty="0"/>
          </a:p>
        </p:txBody>
      </p:sp>
      <p:sp>
        <p:nvSpPr>
          <p:cNvPr id="17" name="Subtitle 3"/>
          <p:cNvSpPr txBox="1">
            <a:spLocks/>
          </p:cNvSpPr>
          <p:nvPr/>
        </p:nvSpPr>
        <p:spPr>
          <a:xfrm>
            <a:off x="-22098" y="971428"/>
            <a:ext cx="555498" cy="24777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None/>
              <a:defRPr sz="26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None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5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29" y="1581030"/>
            <a:ext cx="8599170" cy="4648200"/>
          </a:xfrm>
          <a:prstGeom prst="rect">
            <a:avLst/>
          </a:prstGeom>
        </p:spPr>
      </p:pic>
      <p:pic>
        <p:nvPicPr>
          <p:cNvPr id="18" name="Picture 17" descr="See the source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993" y="76200"/>
            <a:ext cx="812800" cy="812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185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727" r="17465" b="2707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133600" y="4572000"/>
            <a:ext cx="5562600" cy="9906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Questions?</a:t>
            </a:r>
            <a:endParaRPr lang="en-US" sz="8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ubtitle 3"/>
          <p:cNvSpPr txBox="1">
            <a:spLocks/>
          </p:cNvSpPr>
          <p:nvPr/>
        </p:nvSpPr>
        <p:spPr>
          <a:xfrm>
            <a:off x="609600" y="971430"/>
            <a:ext cx="8534400" cy="247770"/>
          </a:xfrm>
          <a:prstGeom prst="rect">
            <a:avLst/>
          </a:prstGeom>
          <a:solidFill>
            <a:srgbClr val="CC6600"/>
          </a:solidFill>
        </p:spPr>
        <p:txBody>
          <a:bodyPr bIns="91440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000" dirty="0"/>
          </a:p>
        </p:txBody>
      </p:sp>
      <p:sp>
        <p:nvSpPr>
          <p:cNvPr id="10" name="Subtitle 3"/>
          <p:cNvSpPr txBox="1">
            <a:spLocks/>
          </p:cNvSpPr>
          <p:nvPr/>
        </p:nvSpPr>
        <p:spPr>
          <a:xfrm>
            <a:off x="-22098" y="971428"/>
            <a:ext cx="555498" cy="24777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None/>
              <a:defRPr sz="26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None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5000" dirty="0"/>
          </a:p>
        </p:txBody>
      </p:sp>
      <p:pic>
        <p:nvPicPr>
          <p:cNvPr id="11" name="Picture 10" descr="See the source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993" y="76200"/>
            <a:ext cx="812800" cy="812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103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ustom 17">
      <a:dk1>
        <a:sysClr val="windowText" lastClr="000000"/>
      </a:dk1>
      <a:lt1>
        <a:sysClr val="window" lastClr="FFFFFF"/>
      </a:lt1>
      <a:dk2>
        <a:srgbClr val="D8D8D8"/>
      </a:dk2>
      <a:lt2>
        <a:srgbClr val="EBDDC3"/>
      </a:lt2>
      <a:accent1>
        <a:srgbClr val="800000"/>
      </a:accent1>
      <a:accent2>
        <a:srgbClr val="000000"/>
      </a:accent2>
      <a:accent3>
        <a:srgbClr val="E7D09D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9000B0E-F247-42DE-B4C8-953FA55828E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presentation</Template>
  <TotalTime>0</TotalTime>
  <Words>61</Words>
  <Application>Microsoft Office PowerPoint</Application>
  <PresentationFormat>On-screen Show (4:3)</PresentationFormat>
  <Paragraphs>24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Median</vt:lpstr>
      <vt:lpstr>TMWA Booster Pump Station Special Use Permit  (WSUP19-0009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2017-11-14T13:23:00Z</dcterms:created>
  <dcterms:modified xsi:type="dcterms:W3CDTF">2019-06-05T20:43:03Z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TC101671259990</vt:lpwstr>
  </property>
</Properties>
</file>